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58" d="100"/>
          <a:sy n="58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6FCFD-A6BE-470E-86EC-87E550C49735}" type="datetimeFigureOut">
              <a:rPr lang="he-IL" smtClean="0"/>
              <a:t>כ'/אב/תשס"ח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B3A1-3025-40D3-B818-FACC30DB3EE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6FCFD-A6BE-470E-86EC-87E550C49735}" type="datetimeFigureOut">
              <a:rPr lang="he-IL" smtClean="0"/>
              <a:t>כ'/אב/תשס"ח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B3A1-3025-40D3-B818-FACC30DB3EE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6FCFD-A6BE-470E-86EC-87E550C49735}" type="datetimeFigureOut">
              <a:rPr lang="he-IL" smtClean="0"/>
              <a:t>כ'/אב/תשס"ח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B3A1-3025-40D3-B818-FACC30DB3EE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6FCFD-A6BE-470E-86EC-87E550C49735}" type="datetimeFigureOut">
              <a:rPr lang="he-IL" smtClean="0"/>
              <a:t>כ'/אב/תשס"ח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B3A1-3025-40D3-B818-FACC30DB3EE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6FCFD-A6BE-470E-86EC-87E550C49735}" type="datetimeFigureOut">
              <a:rPr lang="he-IL" smtClean="0"/>
              <a:t>כ'/אב/תשס"ח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B3A1-3025-40D3-B818-FACC30DB3EE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6FCFD-A6BE-470E-86EC-87E550C49735}" type="datetimeFigureOut">
              <a:rPr lang="he-IL" smtClean="0"/>
              <a:t>כ'/אב/תשס"ח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B3A1-3025-40D3-B818-FACC30DB3EE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6FCFD-A6BE-470E-86EC-87E550C49735}" type="datetimeFigureOut">
              <a:rPr lang="he-IL" smtClean="0"/>
              <a:t>כ'/אב/תשס"ח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B3A1-3025-40D3-B818-FACC30DB3EE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6FCFD-A6BE-470E-86EC-87E550C49735}" type="datetimeFigureOut">
              <a:rPr lang="he-IL" smtClean="0"/>
              <a:t>כ'/אב/תשס"ח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B3A1-3025-40D3-B818-FACC30DB3EE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6FCFD-A6BE-470E-86EC-87E550C49735}" type="datetimeFigureOut">
              <a:rPr lang="he-IL" smtClean="0"/>
              <a:t>כ'/אב/תשס"ח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B3A1-3025-40D3-B818-FACC30DB3EE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6FCFD-A6BE-470E-86EC-87E550C49735}" type="datetimeFigureOut">
              <a:rPr lang="he-IL" smtClean="0"/>
              <a:t>כ'/אב/תשס"ח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B3A1-3025-40D3-B818-FACC30DB3EE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6FCFD-A6BE-470E-86EC-87E550C49735}" type="datetimeFigureOut">
              <a:rPr lang="he-IL" smtClean="0"/>
              <a:t>כ'/אב/תשס"ח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B3A1-3025-40D3-B818-FACC30DB3EE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6FCFD-A6BE-470E-86EC-87E550C49735}" type="datetimeFigureOut">
              <a:rPr lang="he-IL" smtClean="0"/>
              <a:t>כ'/אב/תשס"ח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1B3A1-3025-40D3-B818-FACC30DB3EEE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/>
          <a:lstStyle/>
          <a:p>
            <a:r>
              <a:rPr lang="en-US" dirty="0" smtClean="0"/>
              <a:t>Munich 2008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928802"/>
            <a:ext cx="2900370" cy="538154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Hans Werner Sinn’s</a:t>
            </a:r>
          </a:p>
          <a:p>
            <a:r>
              <a:rPr lang="en-US" dirty="0" smtClean="0"/>
              <a:t> 60</a:t>
            </a:r>
            <a:r>
              <a:rPr lang="en-US" baseline="30000" dirty="0" smtClean="0"/>
              <a:t>th</a:t>
            </a:r>
            <a:r>
              <a:rPr lang="en-US" dirty="0" smtClean="0"/>
              <a:t> Birthday</a:t>
            </a:r>
            <a:endParaRPr lang="he-I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357430"/>
            <a:ext cx="4967307" cy="4273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Munich 2008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Munich 2008</dc:title>
  <dc:creator> </dc:creator>
  <cp:lastModifiedBy> </cp:lastModifiedBy>
  <cp:revision>1</cp:revision>
  <dcterms:created xsi:type="dcterms:W3CDTF">2008-08-21T10:58:17Z</dcterms:created>
  <dcterms:modified xsi:type="dcterms:W3CDTF">2008-08-21T11:02:25Z</dcterms:modified>
</cp:coreProperties>
</file>